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74" r:id="rId3"/>
    <p:sldId id="264" r:id="rId4"/>
    <p:sldId id="266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E3E97-B278-4FD4-B0A1-589BE2469A23}" type="datetimeFigureOut">
              <a:rPr lang="it-IT" smtClean="0"/>
              <a:t>05/09/2025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824E4-5DCC-40F9-AFC6-2AB67EFDC6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31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5352-6ADB-4F80-BA8D-F856563D5EE0}" type="datetimeFigureOut">
              <a:rPr lang="it-IT" smtClean="0"/>
              <a:t>05/09/2025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0989-E126-4B5C-8C73-DAB317A492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049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5352-6ADB-4F80-BA8D-F856563D5EE0}" type="datetimeFigureOut">
              <a:rPr lang="it-IT" smtClean="0"/>
              <a:t>05/09/2025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0989-E126-4B5C-8C73-DAB317A492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2648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5352-6ADB-4F80-BA8D-F856563D5EE0}" type="datetimeFigureOut">
              <a:rPr lang="it-IT" smtClean="0"/>
              <a:t>05/09/2025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0989-E126-4B5C-8C73-DAB317A492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217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5352-6ADB-4F80-BA8D-F856563D5EE0}" type="datetimeFigureOut">
              <a:rPr lang="it-IT" smtClean="0"/>
              <a:t>05/09/2025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0989-E126-4B5C-8C73-DAB317A492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486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5352-6ADB-4F80-BA8D-F856563D5EE0}" type="datetimeFigureOut">
              <a:rPr lang="it-IT" smtClean="0"/>
              <a:t>05/09/2025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0989-E126-4B5C-8C73-DAB317A492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18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5352-6ADB-4F80-BA8D-F856563D5EE0}" type="datetimeFigureOut">
              <a:rPr lang="it-IT" smtClean="0"/>
              <a:t>05/09/2025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0989-E126-4B5C-8C73-DAB317A492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021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5352-6ADB-4F80-BA8D-F856563D5EE0}" type="datetimeFigureOut">
              <a:rPr lang="it-IT" smtClean="0"/>
              <a:t>05/09/2025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0989-E126-4B5C-8C73-DAB317A492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56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5352-6ADB-4F80-BA8D-F856563D5EE0}" type="datetimeFigureOut">
              <a:rPr lang="it-IT" smtClean="0"/>
              <a:t>05/09/2025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0989-E126-4B5C-8C73-DAB317A492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667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5352-6ADB-4F80-BA8D-F856563D5EE0}" type="datetimeFigureOut">
              <a:rPr lang="it-IT" smtClean="0"/>
              <a:t>05/09/2025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0989-E126-4B5C-8C73-DAB317A492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00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5352-6ADB-4F80-BA8D-F856563D5EE0}" type="datetimeFigureOut">
              <a:rPr lang="it-IT" smtClean="0"/>
              <a:t>05/09/2025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0989-E126-4B5C-8C73-DAB317A492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6465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5352-6ADB-4F80-BA8D-F856563D5EE0}" type="datetimeFigureOut">
              <a:rPr lang="it-IT" smtClean="0"/>
              <a:t>05/09/2025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0989-E126-4B5C-8C73-DAB317A492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05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85352-6ADB-4F80-BA8D-F856563D5EE0}" type="datetimeFigureOut">
              <a:rPr lang="it-IT" smtClean="0"/>
              <a:t>05/09/2025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0989-E126-4B5C-8C73-DAB317A492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181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1">
            <a:extLst>
              <a:ext uri="{FF2B5EF4-FFF2-40B4-BE49-F238E27FC236}">
                <a16:creationId xmlns:a16="http://schemas.microsoft.com/office/drawing/2014/main" id="{7C18CC27-58A6-1AF2-65E4-2B72E3B7D6E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5348" y="782480"/>
            <a:ext cx="879348" cy="884681"/>
          </a:xfrm>
          <a:prstGeom prst="rect">
            <a:avLst/>
          </a:prstGeom>
        </p:spPr>
      </p:pic>
      <p:sp>
        <p:nvSpPr>
          <p:cNvPr id="4" name="object 13">
            <a:extLst>
              <a:ext uri="{FF2B5EF4-FFF2-40B4-BE49-F238E27FC236}">
                <a16:creationId xmlns:a16="http://schemas.microsoft.com/office/drawing/2014/main" id="{0EA22029-C282-CC29-392F-6B72065A1C60}"/>
              </a:ext>
            </a:extLst>
          </p:cNvPr>
          <p:cNvSpPr txBox="1"/>
          <p:nvPr/>
        </p:nvSpPr>
        <p:spPr>
          <a:xfrm>
            <a:off x="746449" y="1667161"/>
            <a:ext cx="10711543" cy="3324722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3200" dirty="0">
                <a:solidFill>
                  <a:srgbClr val="174260"/>
                </a:solidFill>
                <a:latin typeface="Trebuchet MS"/>
                <a:cs typeface="Trebuchet MS"/>
              </a:rPr>
              <a:t>Programma: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3200" dirty="0">
              <a:solidFill>
                <a:srgbClr val="174260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3200" dirty="0">
                <a:solidFill>
                  <a:srgbClr val="174260"/>
                </a:solidFill>
                <a:latin typeface="Trebuchet MS"/>
                <a:cs typeface="Trebuchet MS"/>
              </a:rPr>
              <a:t>«</a:t>
            </a:r>
            <a:r>
              <a:rPr lang="it-IT" sz="3200" b="1" dirty="0">
                <a:solidFill>
                  <a:srgbClr val="174260"/>
                </a:solidFill>
                <a:latin typeface="Trebuchet MS"/>
                <a:cs typeface="Trebuchet MS"/>
              </a:rPr>
              <a:t>Uniti per l’Ambiente</a:t>
            </a:r>
            <a:r>
              <a:rPr lang="it-IT" sz="3200" dirty="0">
                <a:solidFill>
                  <a:srgbClr val="174260"/>
                </a:solidFill>
                <a:latin typeface="Trebuchet MS"/>
                <a:cs typeface="Trebuchet MS"/>
              </a:rPr>
              <a:t>»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dirty="0">
              <a:solidFill>
                <a:srgbClr val="174260"/>
              </a:solidFill>
              <a:latin typeface="Trebuchet MS"/>
              <a:cs typeface="Trebuchet MS"/>
            </a:endParaRPr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16FC40D5-0AD9-01C0-0F65-18CACDEC662A}"/>
              </a:ext>
            </a:extLst>
          </p:cNvPr>
          <p:cNvSpPr txBox="1">
            <a:spLocks/>
          </p:cNvSpPr>
          <p:nvPr/>
        </p:nvSpPr>
        <p:spPr>
          <a:xfrm>
            <a:off x="3633922" y="965642"/>
            <a:ext cx="4924155" cy="50859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600" spc="5" dirty="0">
                <a:solidFill>
                  <a:srgbClr val="C00000"/>
                </a:solidFill>
                <a:latin typeface="Trebuchet MS"/>
                <a:cs typeface="Trebuchet MS"/>
              </a:rPr>
              <a:t>Servizio</a:t>
            </a:r>
            <a:r>
              <a:rPr lang="it-IT" sz="3600" spc="-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lang="it-IT" sz="3600" spc="10" dirty="0">
                <a:solidFill>
                  <a:srgbClr val="C00000"/>
                </a:solidFill>
                <a:latin typeface="Trebuchet MS"/>
                <a:cs typeface="Trebuchet MS"/>
              </a:rPr>
              <a:t>Civile</a:t>
            </a:r>
            <a:r>
              <a:rPr lang="it-IT" sz="3600" spc="-20" dirty="0">
                <a:solidFill>
                  <a:srgbClr val="C00000"/>
                </a:solidFill>
                <a:latin typeface="Trebuchet MS"/>
                <a:cs typeface="Trebuchet MS"/>
              </a:rPr>
              <a:t> Ambientale</a:t>
            </a:r>
            <a:endParaRPr lang="it-IT" sz="36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5036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1">
            <a:extLst>
              <a:ext uri="{FF2B5EF4-FFF2-40B4-BE49-F238E27FC236}">
                <a16:creationId xmlns:a16="http://schemas.microsoft.com/office/drawing/2014/main" id="{7C18CC27-58A6-1AF2-65E4-2B72E3B7D6E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5348" y="782480"/>
            <a:ext cx="879348" cy="884681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0079666E-8048-DABA-9F40-0B14BF0AD6AD}"/>
              </a:ext>
            </a:extLst>
          </p:cNvPr>
          <p:cNvSpPr txBox="1">
            <a:spLocks/>
          </p:cNvSpPr>
          <p:nvPr/>
        </p:nvSpPr>
        <p:spPr>
          <a:xfrm>
            <a:off x="1455053" y="941729"/>
            <a:ext cx="8305291" cy="566181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3600" b="1" dirty="0">
                <a:latin typeface="Trebuchet MS" panose="020B0603020202020204" pitchFamily="34" charset="0"/>
                <a:cs typeface="Trebuchet MS"/>
              </a:rPr>
              <a:t>Uniti per l’Ambiente</a:t>
            </a:r>
          </a:p>
        </p:txBody>
      </p:sp>
      <p:sp>
        <p:nvSpPr>
          <p:cNvPr id="4" name="Segnaposto contenuto 23">
            <a:extLst>
              <a:ext uri="{FF2B5EF4-FFF2-40B4-BE49-F238E27FC236}">
                <a16:creationId xmlns:a16="http://schemas.microsoft.com/office/drawing/2014/main" id="{2931F80A-E161-68DB-2FFC-8C5F0DED56D9}"/>
              </a:ext>
            </a:extLst>
          </p:cNvPr>
          <p:cNvSpPr txBox="1">
            <a:spLocks/>
          </p:cNvSpPr>
          <p:nvPr/>
        </p:nvSpPr>
        <p:spPr>
          <a:xfrm>
            <a:off x="690465" y="1780406"/>
            <a:ext cx="6438123" cy="36103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4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it-IT" sz="2400" dirty="0">
                <a:latin typeface="Trebuchet MS" panose="020B0603020202020204" pitchFamily="34" charset="0"/>
              </a:rPr>
              <a:t>Progetti contenuti nel Programma:</a:t>
            </a:r>
          </a:p>
          <a:p>
            <a:pPr marL="0" indent="0">
              <a:buNone/>
            </a:pPr>
            <a:endParaRPr lang="it-IT" sz="2400" dirty="0">
              <a:latin typeface="Trebuchet MS" panose="020B0603020202020204" pitchFamily="34" charset="0"/>
            </a:endParaRPr>
          </a:p>
          <a:p>
            <a:r>
              <a:rPr lang="it-IT" sz="2400" b="1" dirty="0">
                <a:latin typeface="Trebuchet MS" panose="020B0603020202020204" pitchFamily="34" charset="0"/>
              </a:rPr>
              <a:t>«Insieme per l’Ambiente» </a:t>
            </a:r>
            <a:r>
              <a:rPr lang="it-IT" sz="2400" dirty="0">
                <a:latin typeface="Trebuchet MS" panose="020B0603020202020204" pitchFamily="34" charset="0"/>
              </a:rPr>
              <a:t>25 volontari</a:t>
            </a:r>
          </a:p>
          <a:p>
            <a:pPr marL="0" indent="0">
              <a:buNone/>
            </a:pPr>
            <a:endParaRPr lang="it-IT" sz="24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it-IT" sz="24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it-IT" sz="24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it-IT" sz="2400" dirty="0">
              <a:latin typeface="Trebuchet MS" panose="020B0603020202020204" pitchFamily="34" charset="0"/>
            </a:endParaRPr>
          </a:p>
          <a:p>
            <a:r>
              <a:rPr lang="it-IT" sz="2400" b="1" dirty="0">
                <a:latin typeface="Trebuchet MS" panose="020B0603020202020204" pitchFamily="34" charset="0"/>
              </a:rPr>
              <a:t>«In Campo per l’Ambiente</a:t>
            </a:r>
            <a:r>
              <a:rPr lang="it-IT" sz="2400" dirty="0">
                <a:latin typeface="Trebuchet MS" panose="020B0603020202020204" pitchFamily="34" charset="0"/>
              </a:rPr>
              <a:t>» 4 volontari</a:t>
            </a:r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859A306E-E192-1982-C9EC-1E8BAE297381}"/>
              </a:ext>
            </a:extLst>
          </p:cNvPr>
          <p:cNvSpPr txBox="1"/>
          <p:nvPr/>
        </p:nvSpPr>
        <p:spPr>
          <a:xfrm>
            <a:off x="7402736" y="1758699"/>
            <a:ext cx="3984693" cy="36152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360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1400" dirty="0">
                <a:latin typeface="Trebuchet MS" panose="020B0603020202020204" pitchFamily="34" charset="0"/>
              </a:rPr>
              <a:t>AICS Direzione Nazionale: 3 volontari;</a:t>
            </a:r>
          </a:p>
          <a:p>
            <a:pPr marL="360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1400" dirty="0">
                <a:latin typeface="Trebuchet MS" panose="020B0603020202020204" pitchFamily="34" charset="0"/>
              </a:rPr>
              <a:t>Comitato Provinciale AICS Agrigento: 4 volontari;</a:t>
            </a:r>
          </a:p>
          <a:p>
            <a:pPr marL="360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1400" dirty="0">
                <a:latin typeface="Trebuchet MS" panose="020B0603020202020204" pitchFamily="34" charset="0"/>
              </a:rPr>
              <a:t>Comitato Provinciale AICS Avellino: 2 volontari</a:t>
            </a:r>
          </a:p>
          <a:p>
            <a:pPr marL="360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1400" dirty="0">
                <a:latin typeface="Trebuchet MS" panose="020B0603020202020204" pitchFamily="34" charset="0"/>
              </a:rPr>
              <a:t>Comitato Provinciale AICS Ferrara: 2 volontari;</a:t>
            </a:r>
          </a:p>
          <a:p>
            <a:pPr marL="360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1400" dirty="0">
                <a:latin typeface="Trebuchet MS" panose="020B0603020202020204" pitchFamily="34" charset="0"/>
              </a:rPr>
              <a:t>Comitato Provinciale AICS Frosinone: 3 volontari;</a:t>
            </a:r>
          </a:p>
          <a:p>
            <a:pPr marL="360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1400" dirty="0">
                <a:latin typeface="Trebuchet MS" panose="020B0603020202020204" pitchFamily="34" charset="0"/>
              </a:rPr>
              <a:t>Comitato Provinciale AICS Lucca: 2 volontari;</a:t>
            </a:r>
          </a:p>
          <a:p>
            <a:pPr marL="360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1400" dirty="0">
                <a:latin typeface="Trebuchet MS" panose="020B0603020202020204" pitchFamily="34" charset="0"/>
              </a:rPr>
              <a:t>Comitato Provinciale AICS Perugia: 2 volontari;</a:t>
            </a:r>
          </a:p>
          <a:p>
            <a:pPr marL="360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1400" dirty="0">
                <a:latin typeface="Trebuchet MS" panose="020B0603020202020204" pitchFamily="34" charset="0"/>
              </a:rPr>
              <a:t>Comitato Provinciale AICS Salerno: 2 volontari</a:t>
            </a:r>
          </a:p>
          <a:p>
            <a:pPr marL="360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it-IT" sz="1400" dirty="0">
                <a:latin typeface="Trebuchet MS" panose="020B0603020202020204" pitchFamily="34" charset="0"/>
              </a:rPr>
              <a:t>Comitato Regionale AICS Lazio: 3 volontari</a:t>
            </a:r>
          </a:p>
          <a:p>
            <a:pPr marL="360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it-IT" sz="1400" dirty="0">
                <a:latin typeface="Trebuchet MS" panose="020B0603020202020204" pitchFamily="34" charset="0"/>
              </a:rPr>
              <a:t>Comitato Regionale AICS FVG: 2 volontari</a:t>
            </a:r>
          </a:p>
        </p:txBody>
      </p:sp>
      <p:sp>
        <p:nvSpPr>
          <p:cNvPr id="25" name="object 14">
            <a:extLst>
              <a:ext uri="{FF2B5EF4-FFF2-40B4-BE49-F238E27FC236}">
                <a16:creationId xmlns:a16="http://schemas.microsoft.com/office/drawing/2014/main" id="{CFA2ACF5-1F00-CBD7-C050-60681FD55DE2}"/>
              </a:ext>
            </a:extLst>
          </p:cNvPr>
          <p:cNvSpPr txBox="1"/>
          <p:nvPr/>
        </p:nvSpPr>
        <p:spPr>
          <a:xfrm>
            <a:off x="7373837" y="5569315"/>
            <a:ext cx="4013592" cy="2836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36000">
              <a:lnSpc>
                <a:spcPct val="150000"/>
              </a:lnSpc>
            </a:pPr>
            <a:r>
              <a:rPr lang="it-IT" sz="1400" dirty="0">
                <a:latin typeface="Trebuchet MS" panose="020B0603020202020204" pitchFamily="34" charset="0"/>
              </a:rPr>
              <a:t>Università degli Studi di Roma 3: 4 volontari.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78ED25EE-8C51-9AEA-1011-347DC92CAB04}"/>
              </a:ext>
            </a:extLst>
          </p:cNvPr>
          <p:cNvSpPr/>
          <p:nvPr/>
        </p:nvSpPr>
        <p:spPr>
          <a:xfrm flipV="1">
            <a:off x="6585093" y="3207355"/>
            <a:ext cx="647919" cy="3600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86740B7C-6649-275B-09B1-423FE4F88ED6}"/>
              </a:ext>
            </a:extLst>
          </p:cNvPr>
          <p:cNvSpPr/>
          <p:nvPr/>
        </p:nvSpPr>
        <p:spPr>
          <a:xfrm flipV="1">
            <a:off x="6585093" y="5474257"/>
            <a:ext cx="647919" cy="3600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102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1">
            <a:extLst>
              <a:ext uri="{FF2B5EF4-FFF2-40B4-BE49-F238E27FC236}">
                <a16:creationId xmlns:a16="http://schemas.microsoft.com/office/drawing/2014/main" id="{7C18CC27-58A6-1AF2-65E4-2B72E3B7D6E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5348" y="782480"/>
            <a:ext cx="879348" cy="884681"/>
          </a:xfrm>
          <a:prstGeom prst="rect">
            <a:avLst/>
          </a:prstGeo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727A7A4E-35A5-512D-CBC8-BAE63EA90E25}"/>
              </a:ext>
            </a:extLst>
          </p:cNvPr>
          <p:cNvSpPr txBox="1"/>
          <p:nvPr/>
        </p:nvSpPr>
        <p:spPr>
          <a:xfrm>
            <a:off x="1347635" y="2463365"/>
            <a:ext cx="6956610" cy="1475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6299"/>
              </a:lnSpc>
              <a:spcBef>
                <a:spcPts val="95"/>
              </a:spcBef>
            </a:pPr>
            <a:r>
              <a:rPr sz="1900" b="1" spc="-10" dirty="0">
                <a:solidFill>
                  <a:srgbClr val="174260"/>
                </a:solidFill>
                <a:latin typeface="Trebuchet MS" panose="020B0603020202020204" pitchFamily="34" charset="0"/>
                <a:cs typeface="Trebuchet MS"/>
              </a:rPr>
              <a:t>Durata</a:t>
            </a:r>
            <a:r>
              <a:rPr sz="1900" b="1" spc="-5" dirty="0">
                <a:solidFill>
                  <a:srgbClr val="174260"/>
                </a:solidFill>
                <a:latin typeface="Trebuchet MS" panose="020B0603020202020204" pitchFamily="34" charset="0"/>
                <a:cs typeface="Trebuchet MS"/>
              </a:rPr>
              <a:t> progetto</a:t>
            </a:r>
            <a:r>
              <a:rPr sz="1900" spc="-5" dirty="0">
                <a:solidFill>
                  <a:srgbClr val="174260"/>
                </a:solidFill>
                <a:latin typeface="Trebuchet MS" panose="020B0603020202020204" pitchFamily="34" charset="0"/>
                <a:cs typeface="Trebuchet MS"/>
              </a:rPr>
              <a:t>: </a:t>
            </a:r>
            <a:r>
              <a:rPr lang="it-IT" sz="1900" spc="-5" dirty="0">
                <a:latin typeface="Trebuchet MS" panose="020B0603020202020204" pitchFamily="34" charset="0"/>
                <a:cs typeface="Trebuchet MS"/>
              </a:rPr>
              <a:t>12 mesi</a:t>
            </a:r>
          </a:p>
          <a:p>
            <a:pPr marL="12700" marR="5080">
              <a:lnSpc>
                <a:spcPct val="126299"/>
              </a:lnSpc>
              <a:spcBef>
                <a:spcPts val="95"/>
              </a:spcBef>
            </a:pPr>
            <a:r>
              <a:rPr sz="1900" b="1" spc="-5" dirty="0" err="1">
                <a:solidFill>
                  <a:srgbClr val="174260"/>
                </a:solidFill>
                <a:latin typeface="Trebuchet MS" panose="020B0603020202020204" pitchFamily="34" charset="0"/>
                <a:cs typeface="Trebuchet MS"/>
              </a:rPr>
              <a:t>Articolazione</a:t>
            </a:r>
            <a:r>
              <a:rPr sz="1900" b="1" spc="-5" dirty="0">
                <a:solidFill>
                  <a:srgbClr val="174260"/>
                </a:solidFill>
                <a:latin typeface="Trebuchet MS" panose="020B0603020202020204" pitchFamily="34" charset="0"/>
                <a:cs typeface="Trebuchet MS"/>
              </a:rPr>
              <a:t> </a:t>
            </a:r>
            <a:r>
              <a:rPr sz="1900" b="1" spc="-10" dirty="0">
                <a:solidFill>
                  <a:srgbClr val="174260"/>
                </a:solidFill>
                <a:latin typeface="Trebuchet MS" panose="020B0603020202020204" pitchFamily="34" charset="0"/>
                <a:cs typeface="Trebuchet MS"/>
              </a:rPr>
              <a:t>oraria</a:t>
            </a:r>
            <a:r>
              <a:rPr sz="1900" spc="-10" dirty="0">
                <a:solidFill>
                  <a:srgbClr val="174260"/>
                </a:solidFill>
                <a:latin typeface="Trebuchet MS" panose="020B0603020202020204" pitchFamily="34" charset="0"/>
                <a:cs typeface="Trebuchet MS"/>
              </a:rPr>
              <a:t>: </a:t>
            </a:r>
            <a:r>
              <a:rPr lang="it-IT" sz="1900" spc="-10" dirty="0">
                <a:latin typeface="Trebuchet MS" panose="020B0603020202020204" pitchFamily="34" charset="0"/>
                <a:cs typeface="Trebuchet MS"/>
              </a:rPr>
              <a:t>25 ore suddivise su 5 giorni alla settimana</a:t>
            </a:r>
            <a:r>
              <a:rPr sz="1900" spc="-5" dirty="0">
                <a:latin typeface="Trebuchet MS" panose="020B0603020202020204" pitchFamily="34" charset="0"/>
                <a:cs typeface="Trebuchet MS"/>
              </a:rPr>
              <a:t> </a:t>
            </a:r>
            <a:r>
              <a:rPr sz="1900" b="1" spc="-10" dirty="0" err="1">
                <a:solidFill>
                  <a:srgbClr val="174260"/>
                </a:solidFill>
                <a:latin typeface="Trebuchet MS" panose="020B0603020202020204" pitchFamily="34" charset="0"/>
                <a:cs typeface="Trebuchet MS"/>
              </a:rPr>
              <a:t>Formazione</a:t>
            </a:r>
            <a:r>
              <a:rPr sz="1900" b="1" spc="-10" dirty="0">
                <a:solidFill>
                  <a:srgbClr val="174260"/>
                </a:solidFill>
                <a:latin typeface="Trebuchet MS" panose="020B0603020202020204" pitchFamily="34" charset="0"/>
                <a:cs typeface="Trebuchet MS"/>
              </a:rPr>
              <a:t> </a:t>
            </a:r>
            <a:r>
              <a:rPr sz="1900" b="1" spc="-15" dirty="0" err="1">
                <a:solidFill>
                  <a:srgbClr val="174260"/>
                </a:solidFill>
                <a:latin typeface="Trebuchet MS" panose="020B0603020202020204" pitchFamily="34" charset="0"/>
                <a:cs typeface="Trebuchet MS"/>
              </a:rPr>
              <a:t>Generale</a:t>
            </a:r>
            <a:r>
              <a:rPr lang="it-IT" sz="1900" b="1" spc="-15" dirty="0">
                <a:solidFill>
                  <a:srgbClr val="174260"/>
                </a:solidFill>
                <a:latin typeface="Trebuchet MS" panose="020B0603020202020204" pitchFamily="34" charset="0"/>
                <a:cs typeface="Trebuchet MS"/>
              </a:rPr>
              <a:t>:</a:t>
            </a:r>
            <a:r>
              <a:rPr lang="it-IT" sz="1900" spc="-5" dirty="0">
                <a:solidFill>
                  <a:srgbClr val="174260"/>
                </a:solidFill>
                <a:latin typeface="Trebuchet MS" panose="020B0603020202020204" pitchFamily="34" charset="0"/>
                <a:cs typeface="Trebuchet MS"/>
              </a:rPr>
              <a:t> </a:t>
            </a:r>
            <a:r>
              <a:rPr lang="it-IT" sz="1900" spc="-5" dirty="0">
                <a:latin typeface="Trebuchet MS" panose="020B0603020202020204" pitchFamily="34" charset="0"/>
                <a:cs typeface="Trebuchet MS"/>
              </a:rPr>
              <a:t>42 ore</a:t>
            </a:r>
            <a:endParaRPr lang="it-IT" sz="1900" spc="-565" dirty="0">
              <a:latin typeface="Trebuchet MS" panose="020B0603020202020204" pitchFamily="34" charset="0"/>
              <a:cs typeface="Trebuchet MS"/>
            </a:endParaRPr>
          </a:p>
          <a:p>
            <a:pPr marL="12700" marR="5080">
              <a:lnSpc>
                <a:spcPct val="126299"/>
              </a:lnSpc>
              <a:spcBef>
                <a:spcPts val="95"/>
              </a:spcBef>
            </a:pPr>
            <a:r>
              <a:rPr sz="1900" b="1" spc="-10" dirty="0" err="1">
                <a:solidFill>
                  <a:srgbClr val="174260"/>
                </a:solidFill>
                <a:latin typeface="Trebuchet MS" panose="020B0603020202020204" pitchFamily="34" charset="0"/>
                <a:cs typeface="Trebuchet MS"/>
              </a:rPr>
              <a:t>Formazione</a:t>
            </a:r>
            <a:r>
              <a:rPr sz="1900" b="1" spc="-60" dirty="0">
                <a:solidFill>
                  <a:srgbClr val="174260"/>
                </a:solidFill>
                <a:latin typeface="Trebuchet MS" panose="020B0603020202020204" pitchFamily="34" charset="0"/>
                <a:cs typeface="Trebuchet MS"/>
              </a:rPr>
              <a:t> </a:t>
            </a:r>
            <a:r>
              <a:rPr sz="1900" b="1" spc="-5" dirty="0" err="1">
                <a:solidFill>
                  <a:srgbClr val="174260"/>
                </a:solidFill>
                <a:latin typeface="Trebuchet MS" panose="020B0603020202020204" pitchFamily="34" charset="0"/>
                <a:cs typeface="Trebuchet MS"/>
              </a:rPr>
              <a:t>Specifica</a:t>
            </a:r>
            <a:r>
              <a:rPr sz="1900" spc="-5" dirty="0">
                <a:solidFill>
                  <a:srgbClr val="174260"/>
                </a:solidFill>
                <a:latin typeface="Trebuchet MS" panose="020B0603020202020204" pitchFamily="34" charset="0"/>
                <a:cs typeface="Trebuchet MS"/>
              </a:rPr>
              <a:t>:</a:t>
            </a:r>
            <a:r>
              <a:rPr lang="it-IT" sz="1900" spc="-5" dirty="0">
                <a:solidFill>
                  <a:srgbClr val="174260"/>
                </a:solidFill>
                <a:latin typeface="Trebuchet MS" panose="020B0603020202020204" pitchFamily="34" charset="0"/>
                <a:cs typeface="Trebuchet MS"/>
              </a:rPr>
              <a:t> </a:t>
            </a:r>
            <a:r>
              <a:rPr lang="it-IT" sz="1900" spc="-5" dirty="0">
                <a:latin typeface="Trebuchet MS" panose="020B0603020202020204" pitchFamily="34" charset="0"/>
                <a:cs typeface="Trebuchet MS"/>
              </a:rPr>
              <a:t>72 ore</a:t>
            </a:r>
            <a:endParaRPr sz="1900" dirty="0">
              <a:latin typeface="Trebuchet MS" panose="020B0603020202020204" pitchFamily="34" charset="0"/>
              <a:cs typeface="Trebuchet MS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080854C1-23BA-3373-20B6-E6BBB1D90792}"/>
              </a:ext>
            </a:extLst>
          </p:cNvPr>
          <p:cNvSpPr txBox="1"/>
          <p:nvPr/>
        </p:nvSpPr>
        <p:spPr>
          <a:xfrm>
            <a:off x="1347636" y="4291781"/>
            <a:ext cx="9267825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it-IT" sz="1900" dirty="0">
                <a:latin typeface="Trebuchet MS" panose="020B0603020202020204" pitchFamily="34" charset="0"/>
                <a:cs typeface="Trebuchet MS"/>
              </a:rPr>
              <a:t>Il </a:t>
            </a:r>
            <a:r>
              <a:rPr sz="1900" spc="-5" dirty="0" err="1">
                <a:latin typeface="Trebuchet MS" panose="020B0603020202020204" pitchFamily="34" charset="0"/>
                <a:cs typeface="Trebuchet MS"/>
              </a:rPr>
              <a:t>progetto</a:t>
            </a:r>
            <a:r>
              <a:rPr sz="1900" spc="-5" dirty="0">
                <a:latin typeface="Trebuchet MS" panose="020B0603020202020204" pitchFamily="34" charset="0"/>
                <a:cs typeface="Trebuchet MS"/>
              </a:rPr>
              <a:t> prevede, inoltre, </a:t>
            </a:r>
            <a:r>
              <a:rPr sz="1900" dirty="0">
                <a:latin typeface="Trebuchet MS" panose="020B0603020202020204" pitchFamily="34" charset="0"/>
                <a:cs typeface="Trebuchet MS"/>
              </a:rPr>
              <a:t>un’</a:t>
            </a:r>
            <a:r>
              <a:rPr sz="1900" b="1" dirty="0">
                <a:latin typeface="Trebuchet MS" panose="020B0603020202020204" pitchFamily="34" charset="0"/>
                <a:cs typeface="Trebuchet MS"/>
              </a:rPr>
              <a:t>attività </a:t>
            </a:r>
            <a:r>
              <a:rPr sz="1900" b="1" spc="-5" dirty="0">
                <a:latin typeface="Trebuchet MS" panose="020B0603020202020204" pitchFamily="34" charset="0"/>
                <a:cs typeface="Trebuchet MS"/>
              </a:rPr>
              <a:t>di </a:t>
            </a:r>
            <a:r>
              <a:rPr sz="1900" b="1" spc="-10" dirty="0">
                <a:latin typeface="Trebuchet MS" panose="020B0603020202020204" pitchFamily="34" charset="0"/>
                <a:cs typeface="Trebuchet MS"/>
              </a:rPr>
              <a:t>monitoraggio</a:t>
            </a:r>
            <a:r>
              <a:rPr sz="1900" b="1" spc="550" dirty="0">
                <a:latin typeface="Trebuchet MS" panose="020B0603020202020204" pitchFamily="34" charset="0"/>
                <a:cs typeface="Trebuchet MS"/>
              </a:rPr>
              <a:t> </a:t>
            </a:r>
            <a:r>
              <a:rPr sz="1900" spc="-5" dirty="0">
                <a:latin typeface="Trebuchet MS" panose="020B0603020202020204" pitchFamily="34" charset="0"/>
                <a:cs typeface="Trebuchet MS"/>
              </a:rPr>
              <a:t>rispetto agli obiettivi </a:t>
            </a:r>
            <a:r>
              <a:rPr sz="1900" dirty="0">
                <a:latin typeface="Trebuchet MS" panose="020B0603020202020204" pitchFamily="34" charset="0"/>
                <a:cs typeface="Trebuchet MS"/>
              </a:rPr>
              <a:t>e </a:t>
            </a:r>
            <a:r>
              <a:rPr sz="1900" spc="5" dirty="0">
                <a:latin typeface="Trebuchet MS" panose="020B0603020202020204" pitchFamily="34" charset="0"/>
                <a:cs typeface="Trebuchet MS"/>
              </a:rPr>
              <a:t> </a:t>
            </a:r>
            <a:r>
              <a:rPr sz="1900" dirty="0">
                <a:latin typeface="Trebuchet MS" panose="020B0603020202020204" pitchFamily="34" charset="0"/>
                <a:cs typeface="Trebuchet MS"/>
              </a:rPr>
              <a:t>ai </a:t>
            </a:r>
            <a:r>
              <a:rPr sz="1900" spc="-5" dirty="0" err="1">
                <a:latin typeface="Trebuchet MS" panose="020B0603020202020204" pitchFamily="34" charset="0"/>
                <a:cs typeface="Trebuchet MS"/>
              </a:rPr>
              <a:t>risultati</a:t>
            </a:r>
            <a:r>
              <a:rPr sz="1900" spc="-5" dirty="0">
                <a:latin typeface="Trebuchet MS" panose="020B0603020202020204" pitchFamily="34" charset="0"/>
                <a:cs typeface="Trebuchet MS"/>
              </a:rPr>
              <a:t> </a:t>
            </a:r>
            <a:r>
              <a:rPr sz="1900" spc="-5" dirty="0" err="1">
                <a:latin typeface="Trebuchet MS" panose="020B0603020202020204" pitchFamily="34" charset="0"/>
                <a:cs typeface="Trebuchet MS"/>
              </a:rPr>
              <a:t>conseguiti</a:t>
            </a:r>
            <a:r>
              <a:rPr lang="it-IT" sz="1900" spc="-5" dirty="0">
                <a:latin typeface="Trebuchet MS" panose="020B0603020202020204" pitchFamily="34" charset="0"/>
                <a:cs typeface="Trebuchet MS"/>
              </a:rPr>
              <a:t> ed</a:t>
            </a:r>
            <a:r>
              <a:rPr sz="1900" dirty="0">
                <a:latin typeface="Trebuchet MS" panose="020B0603020202020204" pitchFamily="34" charset="0"/>
                <a:cs typeface="Trebuchet MS"/>
              </a:rPr>
              <a:t> un’</a:t>
            </a:r>
            <a:r>
              <a:rPr sz="1900" b="1" dirty="0">
                <a:latin typeface="Trebuchet MS" panose="020B0603020202020204" pitchFamily="34" charset="0"/>
                <a:cs typeface="Trebuchet MS"/>
              </a:rPr>
              <a:t>attività </a:t>
            </a:r>
            <a:r>
              <a:rPr sz="1900" b="1" spc="-5" dirty="0">
                <a:latin typeface="Trebuchet MS" panose="020B0603020202020204" pitchFamily="34" charset="0"/>
                <a:cs typeface="Trebuchet MS"/>
              </a:rPr>
              <a:t>di </a:t>
            </a:r>
            <a:r>
              <a:rPr sz="1900" b="1" spc="-15" dirty="0">
                <a:latin typeface="Trebuchet MS" panose="020B0603020202020204" pitchFamily="34" charset="0"/>
                <a:cs typeface="Trebuchet MS"/>
              </a:rPr>
              <a:t>tutoraggio </a:t>
            </a:r>
            <a:r>
              <a:rPr sz="1900" spc="-5" dirty="0">
                <a:latin typeface="Trebuchet MS" panose="020B0603020202020204" pitchFamily="34" charset="0"/>
                <a:cs typeface="Trebuchet MS"/>
              </a:rPr>
              <a:t>per </a:t>
            </a:r>
            <a:r>
              <a:rPr sz="1900" dirty="0">
                <a:latin typeface="Trebuchet MS" panose="020B0603020202020204" pitchFamily="34" charset="0"/>
                <a:cs typeface="Trebuchet MS"/>
              </a:rPr>
              <a:t>l’orientamento </a:t>
            </a:r>
            <a:r>
              <a:rPr sz="1900" spc="-5" dirty="0">
                <a:latin typeface="Trebuchet MS" panose="020B0603020202020204" pitchFamily="34" charset="0"/>
                <a:cs typeface="Trebuchet MS"/>
              </a:rPr>
              <a:t>al </a:t>
            </a:r>
            <a:r>
              <a:rPr sz="1900" dirty="0" err="1">
                <a:latin typeface="Trebuchet MS" panose="020B0603020202020204" pitchFamily="34" charset="0"/>
                <a:cs typeface="Trebuchet MS"/>
              </a:rPr>
              <a:t>lavoro</a:t>
            </a:r>
            <a:r>
              <a:rPr lang="it-IT" sz="1900" dirty="0">
                <a:latin typeface="Trebuchet MS" panose="020B0603020202020204" pitchFamily="34" charset="0"/>
                <a:cs typeface="Trebuchet MS"/>
              </a:rPr>
              <a:t>.</a:t>
            </a:r>
            <a:endParaRPr sz="1900" dirty="0">
              <a:latin typeface="Trebuchet MS" panose="020B0603020202020204" pitchFamily="34" charset="0"/>
              <a:cs typeface="Trebuchet MS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EC0F0A61-0A55-86BF-05BF-40342B69D050}"/>
              </a:ext>
            </a:extLst>
          </p:cNvPr>
          <p:cNvSpPr txBox="1">
            <a:spLocks/>
          </p:cNvSpPr>
          <p:nvPr/>
        </p:nvSpPr>
        <p:spPr>
          <a:xfrm>
            <a:off x="2391486" y="915673"/>
            <a:ext cx="7404220" cy="751488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4800" b="1" spc="-5" dirty="0">
                <a:latin typeface="Trebuchet MS" panose="020B0603020202020204" pitchFamily="34" charset="0"/>
              </a:rPr>
              <a:t>Insieme per l’Ambiente</a:t>
            </a:r>
            <a:endParaRPr lang="it-IT" sz="48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59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1">
            <a:extLst>
              <a:ext uri="{FF2B5EF4-FFF2-40B4-BE49-F238E27FC236}">
                <a16:creationId xmlns:a16="http://schemas.microsoft.com/office/drawing/2014/main" id="{7C18CC27-58A6-1AF2-65E4-2B72E3B7D6E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5348" y="782480"/>
            <a:ext cx="879348" cy="884681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A4CB3658-6001-4466-A5DB-96DBAB048CE1}"/>
              </a:ext>
            </a:extLst>
          </p:cNvPr>
          <p:cNvSpPr txBox="1">
            <a:spLocks/>
          </p:cNvSpPr>
          <p:nvPr/>
        </p:nvSpPr>
        <p:spPr>
          <a:xfrm>
            <a:off x="2391486" y="915673"/>
            <a:ext cx="7404220" cy="751488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4800" b="1" spc="-5" dirty="0">
                <a:latin typeface="Trebuchet MS" panose="020B0603020202020204" pitchFamily="34" charset="0"/>
              </a:rPr>
              <a:t>Insieme per l’Ambiente</a:t>
            </a:r>
            <a:endParaRPr lang="it-IT" sz="4800" b="1" dirty="0">
              <a:latin typeface="Trebuchet MS" panose="020B0603020202020204" pitchFamily="34" charset="0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3F21B7AD-591A-62CA-F59D-F6127DE375D0}"/>
              </a:ext>
            </a:extLst>
          </p:cNvPr>
          <p:cNvSpPr txBox="1"/>
          <p:nvPr/>
        </p:nvSpPr>
        <p:spPr>
          <a:xfrm>
            <a:off x="1345022" y="2005533"/>
            <a:ext cx="9497149" cy="4306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endParaRPr lang="it-IT" sz="1800" b="1" dirty="0">
              <a:latin typeface="Trebuchet MS" panose="020B0603020202020204" pitchFamily="34" charset="0"/>
              <a:cs typeface="Trebuchet MS"/>
            </a:endParaRPr>
          </a:p>
          <a:p>
            <a:pPr marL="12700">
              <a:spcBef>
                <a:spcPts val="100"/>
              </a:spcBef>
            </a:pPr>
            <a:r>
              <a:rPr lang="it-IT" sz="1800" b="1" dirty="0">
                <a:latin typeface="Trebuchet MS" panose="020B0603020202020204" pitchFamily="34" charset="0"/>
                <a:cs typeface="Trebuchet MS"/>
              </a:rPr>
              <a:t>Obiettivo Specifico</a:t>
            </a:r>
            <a:r>
              <a:rPr lang="it-IT" sz="1800" dirty="0">
                <a:latin typeface="Trebuchet MS" panose="020B0603020202020204" pitchFamily="34" charset="0"/>
                <a:cs typeface="Trebuchet MS"/>
              </a:rPr>
              <a:t>: Educare e indirizzare i giovani dei territori coinvolti ad uno stile di vita sostenibile, attivo e basato sul rispetto dell’ambiente.</a:t>
            </a:r>
          </a:p>
          <a:p>
            <a:pPr marL="12700">
              <a:spcBef>
                <a:spcPts val="100"/>
              </a:spcBef>
            </a:pPr>
            <a:endParaRPr lang="it-IT" sz="1800" dirty="0">
              <a:latin typeface="Trebuchet MS" panose="020B0603020202020204" pitchFamily="34" charset="0"/>
              <a:cs typeface="Trebuchet MS"/>
            </a:endParaRPr>
          </a:p>
          <a:p>
            <a:pPr marL="12700">
              <a:spcBef>
                <a:spcPts val="100"/>
              </a:spcBef>
            </a:pPr>
            <a:r>
              <a:rPr sz="1800" spc="-5" dirty="0">
                <a:latin typeface="Trebuchet MS" panose="020B0603020202020204" pitchFamily="34" charset="0"/>
                <a:cs typeface="Trebuchet MS"/>
              </a:rPr>
              <a:t>Nel</a:t>
            </a:r>
            <a:r>
              <a:rPr sz="1800" dirty="0">
                <a:latin typeface="Trebuchet MS" panose="020B0603020202020204" pitchFamily="34" charset="0"/>
                <a:cs typeface="Trebuchet MS"/>
              </a:rPr>
              <a:t> </a:t>
            </a:r>
            <a:r>
              <a:rPr sz="1800" spc="-5" dirty="0">
                <a:latin typeface="Trebuchet MS" panose="020B0603020202020204" pitchFamily="34" charset="0"/>
                <a:cs typeface="Trebuchet MS"/>
              </a:rPr>
              <a:t>dettaglio</a:t>
            </a:r>
            <a:r>
              <a:rPr sz="1800" spc="-15" dirty="0">
                <a:latin typeface="Trebuchet MS" panose="020B0603020202020204" pitchFamily="34" charset="0"/>
                <a:cs typeface="Trebuchet MS"/>
              </a:rPr>
              <a:t> </a:t>
            </a:r>
            <a:r>
              <a:rPr sz="1800" spc="-5" dirty="0">
                <a:latin typeface="Trebuchet MS" panose="020B0603020202020204" pitchFamily="34" charset="0"/>
                <a:cs typeface="Trebuchet MS"/>
              </a:rPr>
              <a:t>le</a:t>
            </a:r>
            <a:r>
              <a:rPr sz="1800" spc="10" dirty="0">
                <a:latin typeface="Trebuchet MS" panose="020B0603020202020204" pitchFamily="34" charset="0"/>
                <a:cs typeface="Trebuchet MS"/>
              </a:rPr>
              <a:t> </a:t>
            </a:r>
            <a:r>
              <a:rPr sz="1800" spc="-5" dirty="0">
                <a:latin typeface="Trebuchet MS" panose="020B0603020202020204" pitchFamily="34" charset="0"/>
                <a:cs typeface="Trebuchet MS"/>
              </a:rPr>
              <a:t>attività</a:t>
            </a:r>
            <a:r>
              <a:rPr sz="1800" dirty="0">
                <a:latin typeface="Trebuchet MS" panose="020B0603020202020204" pitchFamily="34" charset="0"/>
                <a:cs typeface="Trebuchet MS"/>
              </a:rPr>
              <a:t> </a:t>
            </a:r>
            <a:r>
              <a:rPr sz="1800" spc="-5" dirty="0">
                <a:latin typeface="Trebuchet MS" panose="020B0603020202020204" pitchFamily="34" charset="0"/>
                <a:cs typeface="Trebuchet MS"/>
              </a:rPr>
              <a:t>previste</a:t>
            </a:r>
            <a:r>
              <a:rPr sz="1800" spc="5" dirty="0">
                <a:latin typeface="Trebuchet MS" panose="020B0603020202020204" pitchFamily="34" charset="0"/>
                <a:cs typeface="Trebuchet MS"/>
              </a:rPr>
              <a:t> </a:t>
            </a:r>
            <a:r>
              <a:rPr sz="1800" spc="-5" dirty="0">
                <a:latin typeface="Trebuchet MS" panose="020B0603020202020204" pitchFamily="34" charset="0"/>
                <a:cs typeface="Trebuchet MS"/>
              </a:rPr>
              <a:t>per</a:t>
            </a:r>
            <a:r>
              <a:rPr sz="1800" spc="10" dirty="0">
                <a:latin typeface="Trebuchet MS" panose="020B0603020202020204" pitchFamily="34" charset="0"/>
                <a:cs typeface="Trebuchet MS"/>
              </a:rPr>
              <a:t> </a:t>
            </a:r>
            <a:r>
              <a:rPr sz="1800" dirty="0">
                <a:latin typeface="Trebuchet MS" panose="020B0603020202020204" pitchFamily="34" charset="0"/>
                <a:cs typeface="Trebuchet MS"/>
              </a:rPr>
              <a:t>gli</a:t>
            </a:r>
            <a:r>
              <a:rPr sz="1800" spc="-15" dirty="0">
                <a:latin typeface="Trebuchet MS" panose="020B0603020202020204" pitchFamily="34" charset="0"/>
                <a:cs typeface="Trebuchet MS"/>
              </a:rPr>
              <a:t> </a:t>
            </a:r>
            <a:r>
              <a:rPr sz="1800" spc="-5" dirty="0">
                <a:latin typeface="Trebuchet MS" panose="020B0603020202020204" pitchFamily="34" charset="0"/>
                <a:cs typeface="Trebuchet MS"/>
              </a:rPr>
              <a:t>operatori</a:t>
            </a:r>
            <a:r>
              <a:rPr sz="1800" dirty="0">
                <a:latin typeface="Trebuchet MS" panose="020B0603020202020204" pitchFamily="34" charset="0"/>
                <a:cs typeface="Trebuchet MS"/>
              </a:rPr>
              <a:t> volontari</a:t>
            </a:r>
            <a:r>
              <a:rPr sz="1800" spc="-10" dirty="0">
                <a:latin typeface="Trebuchet MS" panose="020B0603020202020204" pitchFamily="34" charset="0"/>
                <a:cs typeface="Trebuchet MS"/>
              </a:rPr>
              <a:t> </a:t>
            </a:r>
            <a:r>
              <a:rPr sz="1800" spc="-5" dirty="0" err="1">
                <a:latin typeface="Trebuchet MS" panose="020B0603020202020204" pitchFamily="34" charset="0"/>
                <a:cs typeface="Trebuchet MS"/>
              </a:rPr>
              <a:t>saranno</a:t>
            </a:r>
            <a:r>
              <a:rPr sz="1800" spc="-5" dirty="0">
                <a:latin typeface="Trebuchet MS" panose="020B0603020202020204" pitchFamily="34" charset="0"/>
                <a:cs typeface="Trebuchet MS"/>
              </a:rPr>
              <a:t>:</a:t>
            </a:r>
            <a:endParaRPr lang="it-IT" sz="1800" spc="-5" dirty="0">
              <a:latin typeface="Trebuchet MS" panose="020B0603020202020204" pitchFamily="34" charset="0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800" spc="-5" dirty="0">
              <a:latin typeface="Trebuchet MS" panose="020B0603020202020204" pitchFamily="34" charset="0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dirty="0">
                <a:latin typeface="Trebuchet MS" panose="020B0603020202020204" pitchFamily="34" charset="0"/>
              </a:rPr>
              <a:t>l‘organizzazione e la diffusione delle iniziative a promozione dello sport come strumento di tutela dell’ambiente;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dirty="0">
              <a:latin typeface="Trebuchet MS" panose="020B0603020202020204" pitchFamily="34" charset="0"/>
            </a:endParaRP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dirty="0">
                <a:latin typeface="Trebuchet MS" panose="020B0603020202020204" pitchFamily="34" charset="0"/>
              </a:rPr>
              <a:t>l’assistenza ai partecipanti alle iniziative; 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it-IT" dirty="0">
              <a:latin typeface="Trebuchet MS" panose="020B0603020202020204" pitchFamily="34" charset="0"/>
            </a:endParaRP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dirty="0">
                <a:latin typeface="Trebuchet MS" panose="020B0603020202020204" pitchFamily="34" charset="0"/>
              </a:rPr>
              <a:t>la redazione e la promozione di testi e materiali educativi e promozionali.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it-IT" sz="1850" dirty="0">
              <a:latin typeface="Trebuchet MS" panose="020B0603020202020204" pitchFamily="34" charset="0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it-IT" sz="1850" dirty="0">
              <a:latin typeface="Trebuchet MS" panose="020B0603020202020204" pitchFamily="34" charset="0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 dirty="0">
              <a:latin typeface="Trebuchet MS" panose="020B0603020202020204" pitchFamily="3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21273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248</Words>
  <Application>Microsoft Office PowerPoint</Application>
  <PresentationFormat>Widescreen</PresentationFormat>
  <Paragraphs>42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Trebuchet MS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Massimo Mirone</dc:creator>
  <cp:lastModifiedBy>user365</cp:lastModifiedBy>
  <cp:revision>7</cp:revision>
  <dcterms:created xsi:type="dcterms:W3CDTF">2023-11-29T13:06:18Z</dcterms:created>
  <dcterms:modified xsi:type="dcterms:W3CDTF">2025-09-05T08:33:44Z</dcterms:modified>
</cp:coreProperties>
</file>